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4" r:id="rId3"/>
    <p:sldId id="257" r:id="rId4"/>
    <p:sldId id="258" r:id="rId5"/>
    <p:sldId id="265" r:id="rId6"/>
    <p:sldId id="259" r:id="rId7"/>
    <p:sldId id="260" r:id="rId8"/>
    <p:sldId id="262" r:id="rId9"/>
    <p:sldId id="263" r:id="rId10"/>
    <p:sldId id="261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C46413-BD23-4019-8F2A-9F379B543DB4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DA8B3-803D-4E1C-885E-B49A35F0ADF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3FA7A6-C1A0-4238-AA8C-9C3EF216CC63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61B1C7-4372-496A-B89C-18170B0D0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E1FE9-220B-4056-BA78-F06FFB9CAE9B}" type="datetime1">
              <a:rPr lang="en-US" smtClean="0"/>
              <a:pPr/>
              <a:t>11/28/2011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Rospenda, Inquiry Learning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EA49F-C9D9-4A4F-86DC-037E9F27751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C1433-42C0-4ED2-BB39-15CCA69B2645}" type="datetime1">
              <a:rPr lang="en-US" smtClean="0"/>
              <a:pPr/>
              <a:t>11/28/2011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Rospenda, Inquiry Learning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EA49F-C9D9-4A4F-86DC-037E9F27751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AC9B-F97A-4262-9A29-AD5EB3D7B733}" type="datetime1">
              <a:rPr lang="en-US" smtClean="0"/>
              <a:pPr/>
              <a:t>11/28/2011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Rospenda, Inquiry Learning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EA49F-C9D9-4A4F-86DC-037E9F27751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576-D411-4B61-8FBF-8E3238DC8C82}" type="datetime1">
              <a:rPr lang="en-US" smtClean="0"/>
              <a:pPr/>
              <a:t>11/28/2011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Rospenda, Inquiry Learning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EA49F-C9D9-4A4F-86DC-037E9F27751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18A5A-1790-44BA-A29D-49626952D21E}" type="datetime1">
              <a:rPr lang="en-US" smtClean="0"/>
              <a:pPr/>
              <a:t>11/28/2011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Rospenda, Inquiry Learning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EA49F-C9D9-4A4F-86DC-037E9F27751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C1474-0166-4F4C-848C-9F5085083CB4}" type="datetime1">
              <a:rPr lang="en-US" smtClean="0"/>
              <a:pPr/>
              <a:t>11/28/2011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Rospenda, Inquiry Learning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EA49F-C9D9-4A4F-86DC-037E9F27751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BF4B8-3C9E-4050-A65B-7EFFE2D4071D}" type="datetime1">
              <a:rPr lang="en-US" smtClean="0"/>
              <a:pPr/>
              <a:t>11/28/2011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Rospenda, Inquiry Learning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EA49F-C9D9-4A4F-86DC-037E9F27751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1E6C6-AB1C-47FF-8F08-0AF6B5B62149}" type="datetime1">
              <a:rPr lang="en-US" smtClean="0"/>
              <a:pPr/>
              <a:t>11/28/2011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Rospenda, Inquiry Learning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EA49F-C9D9-4A4F-86DC-037E9F27751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60064-2FE2-468E-A1DE-F8934615DADC}" type="datetime1">
              <a:rPr lang="en-US" smtClean="0"/>
              <a:pPr/>
              <a:t>11/28/2011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Rospenda, Inquiry Learning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EA49F-C9D9-4A4F-86DC-037E9F27751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6E6B3-1A76-4BD3-B8EF-AFE613CDF0E0}" type="datetime1">
              <a:rPr lang="en-US" smtClean="0"/>
              <a:pPr/>
              <a:t>11/28/2011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Rospenda, Inquiry Learning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EA49F-C9D9-4A4F-86DC-037E9F27751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469BE-3405-44A8-96FE-D076DAC4A2DB}" type="datetime1">
              <a:rPr lang="en-US" smtClean="0"/>
              <a:pPr/>
              <a:t>11/28/2011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Rospenda, Inquiry Learning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EA49F-C9D9-4A4F-86DC-037E9F27751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D090D-73BB-4330-94C4-0F8FFF91FA1F}" type="datetime1">
              <a:rPr lang="en-US" smtClean="0"/>
              <a:pPr/>
              <a:t>11/28/2011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Mike Rospenda, Inquiry Learning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EA49F-C9D9-4A4F-86DC-037E9F27751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Inquiry Learning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Inquiring minds want to know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 descr="C:\Users\mrospenda\Documents\pictures for ppt\weird fa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199" y="685800"/>
            <a:ext cx="1825413" cy="1676400"/>
          </a:xfrm>
          <a:prstGeom prst="rect">
            <a:avLst/>
          </a:prstGeom>
          <a:noFill/>
        </p:spPr>
      </p:pic>
      <p:pic>
        <p:nvPicPr>
          <p:cNvPr id="5" name="Picture 2" descr="C:\Users\mrospenda\Documents\pictures for ppt\weird fa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533400"/>
            <a:ext cx="1825413" cy="1676400"/>
          </a:xfrm>
          <a:prstGeom prst="rect">
            <a:avLst/>
          </a:prstGeom>
          <a:noFill/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818CB-81C1-48E3-A386-CC4A3473B7AA}" type="datetime1">
              <a:rPr lang="en-US" smtClean="0"/>
              <a:pPr/>
              <a:t>11/28/2011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EA49F-C9D9-4A4F-86DC-037E9F27751B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Rospenda, Inquiry Learning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 animBg="1"/>
      <p:bldP spid="3" grpId="1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Things to Consider when designing an Inquiry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Know your students</a:t>
            </a:r>
          </a:p>
          <a:p>
            <a:r>
              <a:rPr lang="en-US" dirty="0" smtClean="0"/>
              <a:t>2. Learning styles</a:t>
            </a:r>
          </a:p>
          <a:p>
            <a:r>
              <a:rPr lang="en-US" dirty="0" smtClean="0"/>
              <a:t>3. Learning levels</a:t>
            </a:r>
          </a:p>
          <a:p>
            <a:r>
              <a:rPr lang="en-US" dirty="0" smtClean="0"/>
              <a:t>4. Talents of students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146" name="Picture 2" descr="C:\Users\mrospenda\Documents\pictures for ppt\pumpk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2347" y="1981200"/>
            <a:ext cx="3024853" cy="2590800"/>
          </a:xfrm>
          <a:prstGeom prst="rect">
            <a:avLst/>
          </a:prstGeom>
          <a:noFill/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E6B2-217E-4265-B060-3A669F1C1FE4}" type="datetime1">
              <a:rPr lang="en-US" smtClean="0"/>
              <a:pPr/>
              <a:t>11/28/2011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EA49F-C9D9-4A4F-86DC-037E9F27751B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Rospenda, Inquiry Learning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When making a unit (steps)</a:t>
            </a:r>
            <a:br>
              <a:rPr lang="en-US" sz="4000" dirty="0" smtClean="0"/>
            </a:br>
            <a:r>
              <a:rPr lang="en-US" sz="4000" dirty="0" smtClean="0"/>
              <a:t>The Ten Commandments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Know what you want them to learn.</a:t>
            </a:r>
          </a:p>
          <a:p>
            <a:r>
              <a:rPr lang="en-US" dirty="0" smtClean="0"/>
              <a:t>Know why you want them to learn it.</a:t>
            </a:r>
          </a:p>
          <a:p>
            <a:r>
              <a:rPr lang="en-US" dirty="0" smtClean="0"/>
              <a:t>Give specific time lines and due dates.</a:t>
            </a:r>
          </a:p>
          <a:p>
            <a:r>
              <a:rPr lang="en-US" dirty="0" smtClean="0"/>
              <a:t>Allow for circumstances.</a:t>
            </a:r>
          </a:p>
          <a:p>
            <a:r>
              <a:rPr lang="en-US" dirty="0" smtClean="0"/>
              <a:t>Know how you want them to show what they know.</a:t>
            </a:r>
          </a:p>
          <a:p>
            <a:r>
              <a:rPr lang="en-US" dirty="0" smtClean="0"/>
              <a:t>Be flexible with dates.</a:t>
            </a:r>
          </a:p>
          <a:p>
            <a:pPr lvl="1"/>
            <a:r>
              <a:rPr lang="en-US" dirty="0" smtClean="0"/>
              <a:t>Allow for sickness, vacations, school programs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615A-389E-4CD9-BAFE-209F6EB27F4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active learning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When making a unit (steps)</a:t>
            </a:r>
            <a:br>
              <a:rPr lang="en-US" sz="4000" dirty="0" smtClean="0"/>
            </a:br>
            <a:r>
              <a:rPr lang="en-US" sz="4000" dirty="0" smtClean="0"/>
              <a:t>The Ten Commandments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Know that some students will not utilize time wisely.</a:t>
            </a:r>
          </a:p>
          <a:p>
            <a:r>
              <a:rPr lang="en-US" dirty="0" smtClean="0"/>
              <a:t>Understand that you are giving up control of the learning at times.</a:t>
            </a:r>
          </a:p>
          <a:p>
            <a:r>
              <a:rPr lang="en-US" dirty="0" smtClean="0"/>
              <a:t>Be sure they understand how they will be evaluated.</a:t>
            </a:r>
          </a:p>
          <a:p>
            <a:r>
              <a:rPr lang="en-US" dirty="0" smtClean="0"/>
              <a:t>Be sure they know how to perform all the steps before you let them begin.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615A-389E-4CD9-BAFE-209F6EB27F45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active learning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to consider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they understand “eye appeal is buy appeal?”</a:t>
            </a:r>
          </a:p>
          <a:p>
            <a:r>
              <a:rPr lang="en-US" dirty="0" smtClean="0"/>
              <a:t>Is there student buy in to the project?</a:t>
            </a:r>
          </a:p>
          <a:p>
            <a:r>
              <a:rPr lang="en-US" dirty="0" smtClean="0"/>
              <a:t>Do they know how to research?</a:t>
            </a:r>
          </a:p>
          <a:p>
            <a:r>
              <a:rPr lang="en-US" dirty="0" smtClean="0"/>
              <a:t>What resources will you allow?</a:t>
            </a:r>
          </a:p>
          <a:p>
            <a:r>
              <a:rPr lang="en-US" dirty="0" smtClean="0"/>
              <a:t>How will you get the parents to do things with the students? (Critical with poverty kids)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615A-389E-4CD9-BAFE-209F6EB27F45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active learning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686800" cy="838200"/>
          </a:xfrm>
        </p:spPr>
        <p:txBody>
          <a:bodyPr/>
          <a:lstStyle/>
          <a:p>
            <a:r>
              <a:rPr lang="en-US" dirty="0" smtClean="0"/>
              <a:t>What it is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Students do something.</a:t>
            </a:r>
          </a:p>
          <a:p>
            <a:r>
              <a:rPr lang="en-US" dirty="0" smtClean="0"/>
              <a:t>2. Not only the “sit and get” from college classes.</a:t>
            </a:r>
          </a:p>
          <a:p>
            <a:r>
              <a:rPr lang="en-US" dirty="0" smtClean="0"/>
              <a:t>3. Culmination of teacher directed, Direct Instruction and Inquiry Learning.</a:t>
            </a:r>
          </a:p>
          <a:p>
            <a:endParaRPr lang="en-US" dirty="0" smtClean="0"/>
          </a:p>
          <a:p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615A-389E-4CD9-BAFE-209F6EB27F4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active learning</a:t>
            </a:r>
            <a:endParaRPr lang="en-US" dirty="0"/>
          </a:p>
        </p:txBody>
      </p:sp>
      <p:pic>
        <p:nvPicPr>
          <p:cNvPr id="9" name="Picture 8" descr="sam sahving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4343400"/>
            <a:ext cx="281940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it?	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Uses Real World resources</a:t>
            </a:r>
          </a:p>
          <a:p>
            <a:r>
              <a:rPr lang="en-US" dirty="0" smtClean="0"/>
              <a:t>Investigates real topics</a:t>
            </a:r>
          </a:p>
          <a:p>
            <a:r>
              <a:rPr lang="en-US" dirty="0" smtClean="0"/>
              <a:t>Essentially rooted in experience</a:t>
            </a:r>
          </a:p>
          <a:p>
            <a:r>
              <a:rPr lang="en-US" dirty="0" smtClean="0"/>
              <a:t>Driven by curiosity</a:t>
            </a:r>
            <a:endParaRPr lang="en-US" dirty="0"/>
          </a:p>
        </p:txBody>
      </p:sp>
      <p:pic>
        <p:nvPicPr>
          <p:cNvPr id="2050" name="Picture 2" descr="C:\Users\mrospenda\Documents\pictures for ppt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3276600"/>
            <a:ext cx="2230694" cy="2514600"/>
          </a:xfrm>
          <a:prstGeom prst="rect">
            <a:avLst/>
          </a:prstGeom>
          <a:noFill/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9312E-92FF-4388-9064-E9ACABDD490F}" type="datetime1">
              <a:rPr lang="en-US" smtClean="0"/>
              <a:pPr/>
              <a:t>11/28/2011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EA49F-C9D9-4A4F-86DC-037E9F27751B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Rospenda, Inquiry Learning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it?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Experiential learning</a:t>
            </a:r>
          </a:p>
          <a:p>
            <a:r>
              <a:rPr lang="en-US" dirty="0" smtClean="0"/>
              <a:t>Community learning</a:t>
            </a:r>
          </a:p>
          <a:p>
            <a:r>
              <a:rPr lang="en-US" dirty="0" smtClean="0"/>
              <a:t>Taking apart a question</a:t>
            </a:r>
            <a:endParaRPr lang="en-US" dirty="0"/>
          </a:p>
        </p:txBody>
      </p:sp>
      <p:pic>
        <p:nvPicPr>
          <p:cNvPr id="3074" name="Picture 2" descr="C:\Users\mrospenda\Documents\pictures for ppt\teeth bo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1905000"/>
            <a:ext cx="2406502" cy="3200400"/>
          </a:xfrm>
          <a:prstGeom prst="rect">
            <a:avLst/>
          </a:prstGeom>
          <a:noFill/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10D1-CCD0-4E20-BB29-A6BF04C18B7D}" type="datetime1">
              <a:rPr lang="en-US" smtClean="0"/>
              <a:pPr/>
              <a:t>11/28/2011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EA49F-C9D9-4A4F-86DC-037E9F27751B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Rospenda, Inquiry Learning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To’s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Get them excited</a:t>
            </a:r>
          </a:p>
          <a:p>
            <a:pPr lvl="1"/>
            <a:r>
              <a:rPr lang="en-US" dirty="0" smtClean="0"/>
              <a:t>Who does that sound like?</a:t>
            </a:r>
          </a:p>
          <a:p>
            <a:pPr lvl="1">
              <a:buNone/>
            </a:pPr>
            <a:r>
              <a:rPr lang="en-US" dirty="0" smtClean="0"/>
              <a:t>2. Give them a problem, let them produce</a:t>
            </a:r>
          </a:p>
          <a:p>
            <a:pPr lvl="1">
              <a:buNone/>
            </a:pPr>
            <a:r>
              <a:rPr lang="en-US" dirty="0"/>
              <a:t>	</a:t>
            </a:r>
            <a:r>
              <a:rPr lang="en-US" dirty="0" smtClean="0"/>
              <a:t>a.  games, brochures</a:t>
            </a:r>
          </a:p>
          <a:p>
            <a:pPr lvl="1">
              <a:buNone/>
            </a:pPr>
            <a:r>
              <a:rPr lang="en-US" dirty="0" smtClean="0"/>
              <a:t>3. Allow them to set procedures</a:t>
            </a:r>
          </a:p>
          <a:p>
            <a:pPr lvl="1">
              <a:buNone/>
            </a:pPr>
            <a:r>
              <a:rPr lang="en-US" dirty="0"/>
              <a:t>	</a:t>
            </a:r>
            <a:r>
              <a:rPr lang="en-US" dirty="0" smtClean="0"/>
              <a:t>a. jigsaw learning</a:t>
            </a:r>
          </a:p>
          <a:p>
            <a:pPr lvl="1">
              <a:buNone/>
            </a:pPr>
            <a:r>
              <a:rPr lang="en-US" dirty="0"/>
              <a:t>	</a:t>
            </a:r>
            <a:r>
              <a:rPr lang="en-US" dirty="0" smtClean="0"/>
              <a:t>b. how does everyone having power make people feel?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615A-389E-4CD9-BAFE-209F6EB27F4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active learning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Designing an Inquiry Learning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Look at standards		</a:t>
            </a:r>
          </a:p>
          <a:p>
            <a:r>
              <a:rPr lang="en-US" dirty="0" smtClean="0"/>
              <a:t>2. Look at curriculum</a:t>
            </a:r>
          </a:p>
          <a:p>
            <a:pPr lvl="1"/>
            <a:r>
              <a:rPr lang="en-US" dirty="0" smtClean="0"/>
              <a:t>Ask a variety of questions</a:t>
            </a:r>
          </a:p>
          <a:p>
            <a:pPr lvl="1">
              <a:buNone/>
            </a:pPr>
            <a:r>
              <a:rPr lang="en-US" dirty="0" smtClean="0"/>
              <a:t>3. Find out what students know or don’t know</a:t>
            </a:r>
          </a:p>
          <a:p>
            <a:pPr lvl="1">
              <a:buNone/>
            </a:pPr>
            <a:r>
              <a:rPr lang="en-US" dirty="0" smtClean="0"/>
              <a:t>4. Give a variety of activities that will help them answer their question</a:t>
            </a:r>
          </a:p>
          <a:p>
            <a:pPr lvl="1">
              <a:buNone/>
            </a:pPr>
            <a:r>
              <a:rPr lang="en-US" dirty="0" smtClean="0"/>
              <a:t>5. Let the students solve the question</a:t>
            </a:r>
          </a:p>
          <a:p>
            <a:pPr lvl="1">
              <a:buNone/>
            </a:pPr>
            <a:r>
              <a:rPr lang="en-US" dirty="0" smtClean="0"/>
              <a:t>6. Propose an answer or present their findings</a:t>
            </a:r>
            <a:endParaRPr lang="en-US" dirty="0"/>
          </a:p>
        </p:txBody>
      </p:sp>
      <p:pic>
        <p:nvPicPr>
          <p:cNvPr id="4099" name="Picture 3" descr="C:\Users\mrospenda\Documents\pictures for ppt\2UWNPCAC4CV0NCAS43N4XCABVKF08CA2WRVLXCAAYRHF5CAXN3EHCCAMFYZNICAJ0Q6H4CAQNVB8FCAN1K6D8CAZboxing pic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1458045"/>
            <a:ext cx="2209800" cy="1708417"/>
          </a:xfrm>
          <a:prstGeom prst="rect">
            <a:avLst/>
          </a:prstGeom>
          <a:noFill/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D65C-B74B-43EC-AAAC-3B8303ACB825}" type="datetime1">
              <a:rPr lang="en-US" smtClean="0"/>
              <a:pPr/>
              <a:t>11/28/2011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EA49F-C9D9-4A4F-86DC-037E9F27751B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Rospenda, Inquiry Learning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Our Class the first night.</a:t>
            </a:r>
          </a:p>
          <a:p>
            <a:pPr lvl="1"/>
            <a:r>
              <a:rPr lang="en-US" dirty="0" smtClean="0"/>
              <a:t>What did we do?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 smtClean="0"/>
              <a:t>2. Our Projects for Grades</a:t>
            </a:r>
            <a:endParaRPr lang="en-US" dirty="0"/>
          </a:p>
        </p:txBody>
      </p:sp>
      <p:pic>
        <p:nvPicPr>
          <p:cNvPr id="5122" name="Picture 2" descr="C:\Users\mrospenda\Documents\pictures for ppt\6Z7SCCA7KRBFECA0U9MDWCAHOE65UCA8S5P1NCADB1EMYCAQJ6JLECAGT86KLCA6U1KCNCAOOI0NWCAVKE5FVCAZOZR9KCAVZSL9UCAOQAUK9CA3UWXEUCABRH9LLCA02HQA2CAUEGBVQCA61WD5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914400"/>
            <a:ext cx="2133600" cy="1600200"/>
          </a:xfrm>
          <a:prstGeom prst="rect">
            <a:avLst/>
          </a:prstGeom>
          <a:noFill/>
        </p:spPr>
      </p:pic>
      <p:pic>
        <p:nvPicPr>
          <p:cNvPr id="5123" name="Picture 3" descr="C:\Users\mrospenda\Documents\pictures for ppt\boy pi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3429000"/>
            <a:ext cx="3017350" cy="2257425"/>
          </a:xfrm>
          <a:prstGeom prst="rect">
            <a:avLst/>
          </a:prstGeom>
          <a:noFill/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05BC7-41E7-42C9-9B41-0BE397B8A69C}" type="datetime1">
              <a:rPr lang="en-US" smtClean="0"/>
              <a:pPr/>
              <a:t>11/28/2011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EA49F-C9D9-4A4F-86DC-037E9F27751B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Rospenda, Inquiry Learning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Thoughts on Inquiry Learning Projects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Observe  behaviors of participants.</a:t>
            </a:r>
          </a:p>
          <a:p>
            <a:pPr lvl="1"/>
            <a:r>
              <a:rPr lang="en-US" dirty="0" smtClean="0"/>
              <a:t>Who  is talking, working, </a:t>
            </a:r>
          </a:p>
          <a:p>
            <a:pPr lvl="1"/>
            <a:r>
              <a:rPr lang="en-US" dirty="0" smtClean="0"/>
              <a:t>Who looks lost</a:t>
            </a:r>
          </a:p>
          <a:p>
            <a:pPr lvl="1">
              <a:buNone/>
            </a:pPr>
            <a:r>
              <a:rPr lang="en-US" dirty="0" smtClean="0"/>
              <a:t>	Be aware of conflicts.</a:t>
            </a:r>
          </a:p>
          <a:p>
            <a:r>
              <a:rPr lang="en-US" dirty="0" smtClean="0"/>
              <a:t>Let students figure things out for themselves</a:t>
            </a:r>
          </a:p>
          <a:p>
            <a:pPr lvl="1"/>
            <a:r>
              <a:rPr lang="en-US" dirty="0" smtClean="0"/>
              <a:t>You are the facilitator</a:t>
            </a:r>
          </a:p>
          <a:p>
            <a:r>
              <a:rPr lang="en-US" dirty="0" smtClean="0"/>
              <a:t>Let students self evaluate as part of their grade.</a:t>
            </a:r>
          </a:p>
          <a:p>
            <a:pPr lvl="1"/>
            <a:r>
              <a:rPr lang="en-US" dirty="0" smtClean="0"/>
              <a:t>Do this by having them journal after each session.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77100-4354-424F-82B5-FAC302EBF75C}" type="datetime1">
              <a:rPr lang="en-US" smtClean="0"/>
              <a:pPr/>
              <a:t>11/28/2011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EA49F-C9D9-4A4F-86DC-037E9F27751B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Rospenda, Inquiry Learning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Thoughts on Inquiry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answer to THE question:</a:t>
            </a:r>
          </a:p>
          <a:p>
            <a:pPr lvl="1"/>
            <a:r>
              <a:rPr lang="en-US" dirty="0" smtClean="0"/>
              <a:t>“What if I don’t like my group?”</a:t>
            </a:r>
          </a:p>
          <a:p>
            <a:pPr lvl="2"/>
            <a:r>
              <a:rPr lang="en-US" dirty="0" smtClean="0"/>
              <a:t>Sabrina Robbins, Director of Operations for Manpower Midwest said it best. “Tough, you don’t get to pick your group. Just make sure you get the job done.”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5373B-4E37-48E7-9351-044A0A8C57E2}" type="datetime1">
              <a:rPr lang="en-US" smtClean="0"/>
              <a:pPr/>
              <a:t>11/28/2011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EA49F-C9D9-4A4F-86DC-037E9F27751B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Rospenda, Inquiry Learning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470</Words>
  <Application>Microsoft Office PowerPoint</Application>
  <PresentationFormat>On-screen Show (4:3)</PresentationFormat>
  <Paragraphs>111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Inquiry Learning</vt:lpstr>
      <vt:lpstr>What it is  </vt:lpstr>
      <vt:lpstr>What is it?  </vt:lpstr>
      <vt:lpstr>What is it? </vt:lpstr>
      <vt:lpstr>How To’s </vt:lpstr>
      <vt:lpstr>Designing an Inquiry Learning Project</vt:lpstr>
      <vt:lpstr>Examples:</vt:lpstr>
      <vt:lpstr>Thoughts on Inquiry Learning Projects</vt:lpstr>
      <vt:lpstr>Thoughts on Inquiry learning</vt:lpstr>
      <vt:lpstr>Things to Consider when designing an Inquiry Project</vt:lpstr>
      <vt:lpstr>When making a unit (steps) The Ten Commandments</vt:lpstr>
      <vt:lpstr>When making a unit (steps) The Ten Commandments</vt:lpstr>
      <vt:lpstr>Questions to consider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InquiryLearning</dc:title>
  <dc:creator>michael rospenda</dc:creator>
  <cp:lastModifiedBy>michael rospenda</cp:lastModifiedBy>
  <cp:revision>13</cp:revision>
  <dcterms:created xsi:type="dcterms:W3CDTF">2009-02-04T11:19:44Z</dcterms:created>
  <dcterms:modified xsi:type="dcterms:W3CDTF">2011-11-28T13:55:58Z</dcterms:modified>
</cp:coreProperties>
</file>